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9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D37E-4BAA-8A45-BDAA-F5327EF32C20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D380-1D23-6F43-BFF4-09D985AA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3314"/>
            <a:ext cx="7772400" cy="1470025"/>
          </a:xfrm>
        </p:spPr>
        <p:txBody>
          <a:bodyPr/>
          <a:lstStyle/>
          <a:p>
            <a:r>
              <a:rPr lang="en-US" dirty="0"/>
              <a:t>The ASCLS website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00" y="2167467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One stop for all your professional needs</a:t>
            </a:r>
          </a:p>
          <a:p>
            <a:r>
              <a:rPr lang="en-US" dirty="0"/>
              <a:t>Learning about ASCLS</a:t>
            </a:r>
          </a:p>
          <a:p>
            <a:r>
              <a:rPr lang="en-US" dirty="0"/>
              <a:t>Volunteering 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Continuing Education</a:t>
            </a:r>
          </a:p>
          <a:p>
            <a:r>
              <a:rPr lang="en-US" dirty="0"/>
              <a:t>Member Communities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889" y="4769556"/>
            <a:ext cx="40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WWW.ASCLS.ORG</a:t>
            </a:r>
          </a:p>
        </p:txBody>
      </p:sp>
    </p:spTree>
    <p:extLst>
      <p:ext uri="{BB962C8B-B14F-4D97-AF65-F5344CB8AC3E}">
        <p14:creationId xmlns:p14="http://schemas.microsoft.com/office/powerpoint/2010/main" val="188191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ome Page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1792288" y="1261253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8336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emebr log in home 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Volunteer opp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101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3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Event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r="100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ommuniti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r="99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24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The ASCLS website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ASCLS website </dc:title>
  <dc:creator>FS Drammeh</dc:creator>
  <cp:lastModifiedBy>Dihle,Tina</cp:lastModifiedBy>
  <cp:revision>3</cp:revision>
  <dcterms:created xsi:type="dcterms:W3CDTF">2018-01-13T07:06:20Z</dcterms:created>
  <dcterms:modified xsi:type="dcterms:W3CDTF">2018-01-16T03:43:37Z</dcterms:modified>
</cp:coreProperties>
</file>